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0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D7F840-3010-4068-9763-3BA00D9D04F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69AB5D-F9E6-44E3-BEA8-CB09DC4F27B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1200" y="372070"/>
            <a:ext cx="488787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5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5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y{</a:t>
            </a:r>
            <a:r>
              <a:rPr kumimoji="0" lang="en-US" sz="5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k.k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,</a:t>
            </a:r>
            <a:r>
              <a:rPr kumimoji="0" lang="en-US" sz="5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5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Hksn</a:t>
            </a:r>
            <a:endParaRPr kumimoji="0" lang="en-US" sz="5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524000"/>
            <a:ext cx="6681788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" y="381536"/>
            <a:ext cx="8839200" cy="624786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ijLij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lEcU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/k j[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kus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okys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nks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;k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nks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vf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kd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'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kCn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esy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dgrs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inks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chp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foHkfDrdk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ftuds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}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kjk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mu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inksa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ijLij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,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d&amp;nwljs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lkFk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lEcU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/k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crk;k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yksi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gksus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,d '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kCn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cu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vkSj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vfUre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in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vkxs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izdj.k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vuqlkj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tkrh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jke'p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y{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e.k'p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¾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jkey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{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e.kkS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O;k?kzkr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Hkhr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		¾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O;k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kzHkhr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jkK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iq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#"k%		¾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jktiq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xzkae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		¾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xzkexr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4800" y="1600200"/>
            <a:ext cx="8534400" cy="278537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	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tc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leLr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in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dk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vFkZ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Li"V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djus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ds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fy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mlesa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izR;sd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'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kCn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ds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vkxs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foHkfDr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yxk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nh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tkrh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gS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rks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mls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leLr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in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dk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foxzg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dgrs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gSaA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tSls</a:t>
            </a:r>
            <a:r>
              <a:rPr lang="en-US" sz="4000" dirty="0" smtClean="0">
                <a:solidFill>
                  <a:schemeClr val="tx1"/>
                </a:solidFill>
                <a:latin typeface="Kundli" pitchFamily="2" charset="0"/>
              </a:rPr>
              <a:t>&amp;</a:t>
            </a:r>
            <a:endParaRPr lang="en-US" sz="4000" dirty="0">
              <a:solidFill>
                <a:schemeClr val="tx1"/>
              </a:solidFill>
              <a:latin typeface="Kundl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33255" y="782780"/>
            <a:ext cx="30219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err="1" smtClean="0">
                <a:solidFill>
                  <a:srgbClr val="FF0000"/>
                </a:solidFill>
                <a:latin typeface="Kundli" pitchFamily="2" charset="0"/>
              </a:rPr>
              <a:t>lekl</a:t>
            </a:r>
            <a:r>
              <a:rPr lang="en-US" sz="5400" b="1" dirty="0" smtClean="0">
                <a:solidFill>
                  <a:srgbClr val="FF0000"/>
                </a:solidFill>
                <a:latin typeface="Kundli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Kundli" pitchFamily="2" charset="0"/>
              </a:rPr>
              <a:t>esa</a:t>
            </a:r>
            <a:r>
              <a:rPr lang="en-US" sz="5400" b="1" dirty="0" smtClean="0">
                <a:solidFill>
                  <a:srgbClr val="FF0000"/>
                </a:solidFill>
                <a:latin typeface="Kundli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Kundli" pitchFamily="2" charset="0"/>
              </a:rPr>
              <a:t>foxzg</a:t>
            </a:r>
            <a:endParaRPr lang="en-US" sz="5400" b="1" dirty="0">
              <a:solidFill>
                <a:srgbClr val="FF0000"/>
              </a:solidFill>
              <a:latin typeface="Kundl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96835" y="4412675"/>
            <a:ext cx="4363695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 err="1" smtClean="0">
                <a:solidFill>
                  <a:schemeClr val="tx1"/>
                </a:solidFill>
                <a:latin typeface="Kundli" pitchFamily="2" charset="0"/>
              </a:rPr>
              <a:t>jktiq</a:t>
            </a:r>
            <a:r>
              <a:rPr lang="en-US" sz="4000" dirty="0" smtClean="0">
                <a:solidFill>
                  <a:schemeClr val="tx1"/>
                </a:solidFill>
                <a:latin typeface="Kundli" pitchFamily="2" charset="0"/>
              </a:rPr>
              <a:t>#"k%	¾	</a:t>
            </a:r>
            <a:r>
              <a:rPr lang="en-US" sz="4000" dirty="0" err="1" smtClean="0">
                <a:solidFill>
                  <a:schemeClr val="tx1"/>
                </a:solidFill>
                <a:latin typeface="Kundli" pitchFamily="2" charset="0"/>
              </a:rPr>
              <a:t>jkK</a:t>
            </a:r>
            <a:r>
              <a:rPr lang="en-US" sz="4000" dirty="0" smtClean="0">
                <a:solidFill>
                  <a:schemeClr val="tx1"/>
                </a:solidFill>
                <a:latin typeface="Kundli" pitchFamily="2" charset="0"/>
              </a:rPr>
              <a:t>% </a:t>
            </a:r>
            <a:r>
              <a:rPr lang="en-US" sz="4000" dirty="0" err="1" smtClean="0">
                <a:solidFill>
                  <a:schemeClr val="tx1"/>
                </a:solidFill>
                <a:latin typeface="Kundli" pitchFamily="2" charset="0"/>
              </a:rPr>
              <a:t>iq</a:t>
            </a:r>
            <a:r>
              <a:rPr lang="en-US" sz="4000" dirty="0" smtClean="0">
                <a:solidFill>
                  <a:schemeClr val="tx1"/>
                </a:solidFill>
                <a:latin typeface="Kundli" pitchFamily="2" charset="0"/>
              </a:rPr>
              <a:t>#"k</a:t>
            </a:r>
            <a:endParaRPr lang="en-US" sz="4000" dirty="0">
              <a:solidFill>
                <a:schemeClr val="tx1"/>
              </a:solidFill>
              <a:latin typeface="Kund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0" y="768920"/>
            <a:ext cx="27254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lekl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ds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Kundli" pitchFamily="2" charset="0"/>
              </a:rPr>
              <a:t>Hksn</a:t>
            </a:r>
            <a:endParaRPr lang="en-US" sz="5400" b="1" dirty="0">
              <a:solidFill>
                <a:srgbClr val="FF0000"/>
              </a:solidFill>
              <a:latin typeface="Kundli" pitchFamily="2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98760" y="1776943"/>
            <a:ext cx="8077200" cy="440120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laLd`r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Hkk"kk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eas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iz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/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kku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: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i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fuEufyf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[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kr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pkj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lekl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ekus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x,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gSa</a:t>
            </a:r>
            <a:r>
              <a:rPr lang="en-US" sz="4000" dirty="0" smtClean="0">
                <a:solidFill>
                  <a:schemeClr val="tx1"/>
                </a:solidFill>
                <a:latin typeface="Kundli" pitchFamily="2" charset="0"/>
              </a:rPr>
              <a:t>%&amp;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4000" dirty="0">
              <a:solidFill>
                <a:schemeClr val="tx1"/>
              </a:solidFill>
              <a:latin typeface="Kundli" pitchFamily="2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1-	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vO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;;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hHkko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lekl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	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2-	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rRiq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#"k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lekl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		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3-	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cgqozhfg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lekl</a:t>
            </a: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		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1"/>
                </a:solidFill>
                <a:latin typeface="Kundli" pitchFamily="2" charset="0"/>
              </a:rPr>
              <a:t>4-	}U} </a:t>
            </a:r>
            <a:r>
              <a:rPr lang="en-US" sz="4000" dirty="0" err="1">
                <a:solidFill>
                  <a:schemeClr val="tx1"/>
                </a:solidFill>
                <a:latin typeface="Kundli" pitchFamily="2" charset="0"/>
              </a:rPr>
              <a:t>lekl</a:t>
            </a:r>
            <a:endParaRPr lang="en-US" sz="4000" dirty="0">
              <a:solidFill>
                <a:schemeClr val="tx1"/>
              </a:solidFill>
              <a:latin typeface="Kund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76600" y="571500"/>
            <a:ext cx="27991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rRiq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#"k </a:t>
            </a: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lekl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4800" y="1524000"/>
            <a:ext cx="8305800" cy="501675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fdUgha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nks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;k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nks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vf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inksa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djus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mRrj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in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mls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dgrs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gSaA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'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kCn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fdz;k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lkFk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: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vUo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mldh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kkurk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jkK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iq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#"k% 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xPNfr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¾jktiq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#"k%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xPNfrA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bl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jktiq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#"k%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bl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in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k"Bh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gqvk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mijksDr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vFkZ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djrs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ogk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¡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^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iq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#"k%* '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kCn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xPNfr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bl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fdz;k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lkFk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: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vUo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^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jktk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* '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kCn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dkbZ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fdlh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izdkj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vUo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ugha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A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155368" y="489864"/>
            <a:ext cx="46923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foHkfDr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rRiq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#"k </a:t>
            </a: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lekl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4800" y="1371600"/>
            <a:ext cx="8610600" cy="489364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d-	f}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rh;k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%&amp;	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f}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rh;k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foxzg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okD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iwoZ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in f}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rh;kUr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] 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leLr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in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f}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yksi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dj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fn;k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	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ujd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ifrr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 ¾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ujdifrr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[k-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r`rh;k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%&amp;	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blesa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iwoZin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r`rh;kUr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%&amp;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		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kkU;su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vFkZ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 ¾ 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kkU;kFkZ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b="1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x-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prqFkhZ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%&amp;	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bles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iwoZin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prqFkhZ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gkrh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	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xos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fgre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	 ¾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xksfgre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155368" y="489864"/>
            <a:ext cx="46923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foHkfDr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rRiq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#"k </a:t>
            </a: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lekl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4800" y="1371600"/>
            <a:ext cx="8610600" cy="483209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?k-	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iŒpeh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%&amp;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;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gk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¡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foxzg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okD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es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iwoZ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in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iŒpe;Ur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</a:p>
          <a:p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lang="en-US" sz="2800" b="1" dirty="0" err="1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flagkr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Hkhr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 ¾ </a:t>
            </a:r>
            <a:r>
              <a:rPr lang="en-US" sz="2800" b="1" dirty="0" err="1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flagHkhr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</a:p>
          <a:p>
            <a:endParaRPr lang="en-US" sz="2800" b="1" dirty="0">
              <a:solidFill>
                <a:schemeClr val="tx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M-	"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k"Bh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%&amp;		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"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k"Bh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es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iwoZ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in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es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k"Bh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jgrh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</a:p>
          <a:p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lang="en-US" sz="2800" b="1" dirty="0" err="1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nsouka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iwtd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 ¾ </a:t>
            </a:r>
            <a:r>
              <a:rPr lang="en-US" sz="2800" b="1" dirty="0" err="1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nsoiwtd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</a:p>
          <a:p>
            <a:endParaRPr lang="en-US" sz="2800" b="1" dirty="0">
              <a:solidFill>
                <a:schemeClr val="tx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p-	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lIreh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%&amp;	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err="1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lIreh</a:t>
            </a:r>
            <a:r>
              <a:rPr lang="en-US" sz="2800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iwoZin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lIre;Ur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lang="en-US" sz="2800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</a:p>
          <a:p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	v{</a:t>
            </a:r>
            <a:r>
              <a:rPr lang="en-US" sz="2800" b="1" dirty="0" err="1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ks"kq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dq'ky</a:t>
            </a:r>
            <a:r>
              <a:rPr lang="en-US" sz="2800" b="1" dirty="0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 ¾ v{</a:t>
            </a:r>
            <a:r>
              <a:rPr lang="en-US" sz="2800" b="1" dirty="0" err="1" smtClean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kdq'ky</a:t>
            </a:r>
            <a:r>
              <a:rPr lang="en-US" sz="2800" b="1" dirty="0">
                <a:solidFill>
                  <a:schemeClr val="tx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71800" y="838200"/>
            <a:ext cx="27975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vyqd</a:t>
            </a:r>
            <a:r>
              <a:rPr lang="en-US" sz="5400" b="1" dirty="0">
                <a:solidFill>
                  <a:srgbClr val="FF0000"/>
                </a:solidFill>
                <a:latin typeface="Kundli" pitchFamily="2" charset="0"/>
              </a:rPr>
              <a:t>~ </a:t>
            </a:r>
            <a:r>
              <a:rPr lang="en-US" sz="5400" b="1" dirty="0" err="1">
                <a:solidFill>
                  <a:srgbClr val="FF0000"/>
                </a:solidFill>
                <a:latin typeface="Kundli" pitchFamily="2" charset="0"/>
              </a:rPr>
              <a:t>rRiq</a:t>
            </a:r>
            <a:r>
              <a:rPr lang="en-US" sz="5400" b="1" dirty="0" smtClean="0">
                <a:solidFill>
                  <a:srgbClr val="FF0000"/>
                </a:solidFill>
                <a:latin typeface="Kundli" pitchFamily="2" charset="0"/>
              </a:rPr>
              <a:t>#"k</a:t>
            </a:r>
            <a:endParaRPr lang="en-US" sz="5400" b="1" dirty="0">
              <a:solidFill>
                <a:srgbClr val="FF0000"/>
              </a:solidFill>
              <a:latin typeface="Kundli" pitchFamily="2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4800" y="1981200"/>
            <a:ext cx="8610600" cy="378565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tc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foxzg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okD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iwoZ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in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vkxs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vkus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okyh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yksi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ugha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fd;k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og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oSlh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oSlh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cuh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jgrh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,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sls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vyqd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dgrs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gSaA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sz="4000" b="1" dirty="0">
              <a:solidFill>
                <a:schemeClr val="tx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850" y="400050"/>
            <a:ext cx="8610600" cy="6186309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vyqd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Hksn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%&amp;</a:t>
            </a:r>
            <a:endParaRPr lang="en-US" sz="3600" b="1" dirty="0">
              <a:solidFill>
                <a:schemeClr val="tx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iwoZin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foHkfDr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vyqd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tksrk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mlh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uke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ml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ukej.k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  <a:endParaRPr lang="en-US" sz="2000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r`rh;k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vyqd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#"k%&amp;</a:t>
            </a:r>
            <a:endParaRPr lang="en-US" sz="3600" b="1" dirty="0">
              <a:solidFill>
                <a:schemeClr val="tx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vkstlk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d`re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</a:t>
            </a:r>
            <a:r>
              <a:rPr kumimoji="0" lang="en-US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¾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vkstlkd`re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</a:t>
            </a:r>
            <a:endParaRPr lang="en-US" sz="2000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prqFkhZ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vyqd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</a:t>
            </a:r>
            <a:endParaRPr lang="en-US" sz="2000" b="1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ijLeS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ine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	¾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ijLeSine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</a:t>
            </a:r>
            <a:endParaRPr lang="en-US" sz="2000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iŒpeh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vyqd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</a:t>
            </a:r>
            <a:endParaRPr lang="en-US" sz="2000" b="1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okp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ifr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	¾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okpLifr</a:t>
            </a:r>
            <a:endParaRPr lang="en-US" sz="2000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lIreh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vyqd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</a:t>
            </a:r>
            <a:endParaRPr lang="en-US" sz="2000" b="1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vUrs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oklh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¾	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vUrsoklh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850" y="400050"/>
            <a:ext cx="8610600" cy="6186309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uŒk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%&amp;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tc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fdlh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oLrq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fu"ks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/k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djuk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mldk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uŒk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bl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;;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lkFk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;fn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uŒk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ijs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dksbZ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,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slk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'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kCn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ftlds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vkfn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dksbZ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O;Œtu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^u*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^v*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czkã.k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 ¾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vczkã.k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;fn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uŒk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ijs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dksbZ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,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slk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'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kCn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vkfn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dksbZ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Loj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mls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^vu~*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tkrk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\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v'o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 ¾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vu'o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850" y="400050"/>
            <a:ext cx="8610600" cy="575542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f}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xq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ftl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deZ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kkj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iwoZin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la[;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kokph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mls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f}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xq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rRiq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#"k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dgrs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f}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xq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lekl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lekgkj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vFkZ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tSls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iapkuka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ik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k.kka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lekgkj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	¾	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iŒpik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=e~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×;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k.kka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Hkqoukuka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lekgkj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	¾	f=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Hkqoue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iapkuka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rU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k.kka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lekgkj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	¾	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iaprU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=e~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prq.kkZa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;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qxkuka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lekgkj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	¾	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prq;qZxe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</TotalTime>
  <Words>348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d.c</dc:creator>
  <cp:lastModifiedBy>doc-main</cp:lastModifiedBy>
  <cp:revision>12</cp:revision>
  <dcterms:created xsi:type="dcterms:W3CDTF">2015-12-10T10:46:15Z</dcterms:created>
  <dcterms:modified xsi:type="dcterms:W3CDTF">2015-12-11T10:24:58Z</dcterms:modified>
</cp:coreProperties>
</file>